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66" r:id="rId7"/>
    <p:sldId id="268" r:id="rId8"/>
    <p:sldId id="269" r:id="rId9"/>
    <p:sldId id="258" r:id="rId10"/>
    <p:sldId id="262" r:id="rId11"/>
    <p:sldId id="265" r:id="rId12"/>
    <p:sldId id="26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0CD"/>
    <a:srgbClr val="4B636E"/>
    <a:srgbClr val="78909C"/>
    <a:srgbClr val="607D8C"/>
    <a:srgbClr val="34515F"/>
    <a:srgbClr val="8EACBC"/>
    <a:srgbClr val="F9F9F9"/>
    <a:srgbClr val="837C65"/>
    <a:srgbClr val="E5DDC3"/>
    <a:srgbClr val="B3A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5.svg"/><Relationship Id="rId18" Type="http://schemas.openxmlformats.org/officeDocument/2006/relationships/image" Target="../media/image1.png"/><Relationship Id="rId26" Type="http://schemas.openxmlformats.org/officeDocument/2006/relationships/image" Target="../media/image52.png"/><Relationship Id="rId3" Type="http://schemas.openxmlformats.org/officeDocument/2006/relationships/image" Target="../media/image27.svg"/><Relationship Id="rId21" Type="http://schemas.openxmlformats.org/officeDocument/2006/relationships/image" Target="../media/image47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23.svg"/><Relationship Id="rId25" Type="http://schemas.openxmlformats.org/officeDocument/2006/relationships/image" Target="../media/image51.sv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0.png"/><Relationship Id="rId5" Type="http://schemas.openxmlformats.org/officeDocument/2006/relationships/image" Target="../media/image29.svg"/><Relationship Id="rId15" Type="http://schemas.openxmlformats.org/officeDocument/2006/relationships/image" Target="../media/image44.svg"/><Relationship Id="rId23" Type="http://schemas.openxmlformats.org/officeDocument/2006/relationships/image" Target="../media/image49.svg"/><Relationship Id="rId10" Type="http://schemas.openxmlformats.org/officeDocument/2006/relationships/image" Target="../media/image40.png"/><Relationship Id="rId19" Type="http://schemas.openxmlformats.org/officeDocument/2006/relationships/image" Target="../media/image2.svg"/><Relationship Id="rId4" Type="http://schemas.openxmlformats.org/officeDocument/2006/relationships/image" Target="../media/image28.png"/><Relationship Id="rId9" Type="http://schemas.openxmlformats.org/officeDocument/2006/relationships/image" Target="../media/image39.svg"/><Relationship Id="rId14" Type="http://schemas.openxmlformats.org/officeDocument/2006/relationships/image" Target="../media/image43.png"/><Relationship Id="rId22" Type="http://schemas.openxmlformats.org/officeDocument/2006/relationships/image" Target="../media/image48.png"/><Relationship Id="rId27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BFB03E-C1CF-4D0D-8E1A-A120DD3C4D0A}"/>
              </a:ext>
            </a:extLst>
          </p:cNvPr>
          <p:cNvSpPr txBox="1"/>
          <p:nvPr/>
        </p:nvSpPr>
        <p:spPr>
          <a:xfrm>
            <a:off x="3920815" y="3370896"/>
            <a:ext cx="2046456" cy="369332"/>
          </a:xfrm>
          <a:prstGeom prst="rect">
            <a:avLst/>
          </a:prstGeom>
          <a:solidFill>
            <a:srgbClr val="B3AB9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Primary #b3ab93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726F6-76E2-4179-8E62-5B6FF613CBA0}"/>
              </a:ext>
            </a:extLst>
          </p:cNvPr>
          <p:cNvSpPr txBox="1"/>
          <p:nvPr/>
        </p:nvSpPr>
        <p:spPr>
          <a:xfrm>
            <a:off x="3920084" y="3790095"/>
            <a:ext cx="2047187" cy="369332"/>
          </a:xfrm>
          <a:prstGeom prst="rect">
            <a:avLst/>
          </a:prstGeom>
          <a:solidFill>
            <a:srgbClr val="E5DDC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light #e5ddc3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31F31-76C2-4C08-AC02-FEEDAA778EAC}"/>
              </a:ext>
            </a:extLst>
          </p:cNvPr>
          <p:cNvSpPr txBox="1"/>
          <p:nvPr/>
        </p:nvSpPr>
        <p:spPr>
          <a:xfrm>
            <a:off x="3920084" y="4232775"/>
            <a:ext cx="2047187" cy="369332"/>
          </a:xfrm>
          <a:prstGeom prst="rect">
            <a:avLst/>
          </a:prstGeom>
          <a:solidFill>
            <a:srgbClr val="837C6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dark #837c65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21DD4C-03FD-4888-8B00-B1E76B9B1E2E}"/>
              </a:ext>
            </a:extLst>
          </p:cNvPr>
          <p:cNvSpPr txBox="1"/>
          <p:nvPr/>
        </p:nvSpPr>
        <p:spPr>
          <a:xfrm>
            <a:off x="6096731" y="3370896"/>
            <a:ext cx="2046456" cy="369332"/>
          </a:xfrm>
          <a:prstGeom prst="rect">
            <a:avLst/>
          </a:prstGeom>
          <a:solidFill>
            <a:srgbClr val="78909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Secondary #78909c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3216F-25A0-491B-8F01-14606DD58EA6}"/>
              </a:ext>
            </a:extLst>
          </p:cNvPr>
          <p:cNvSpPr txBox="1"/>
          <p:nvPr/>
        </p:nvSpPr>
        <p:spPr>
          <a:xfrm>
            <a:off x="6096000" y="3790095"/>
            <a:ext cx="2047187" cy="369332"/>
          </a:xfrm>
          <a:prstGeom prst="rect">
            <a:avLst/>
          </a:prstGeom>
          <a:solidFill>
            <a:srgbClr val="A7C0CD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light #a7c0cd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304D1-6887-4AAB-87D1-01EC3A0F5A4A}"/>
              </a:ext>
            </a:extLst>
          </p:cNvPr>
          <p:cNvSpPr txBox="1"/>
          <p:nvPr/>
        </p:nvSpPr>
        <p:spPr>
          <a:xfrm>
            <a:off x="6096000" y="4232775"/>
            <a:ext cx="2047187" cy="369332"/>
          </a:xfrm>
          <a:prstGeom prst="rect">
            <a:avLst/>
          </a:prstGeom>
          <a:solidFill>
            <a:srgbClr val="4B636E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dark #4b636e</a:t>
            </a:r>
          </a:p>
        </p:txBody>
      </p: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813732"/>
            <a:ext cx="2277546" cy="5906381"/>
          </a:xfrm>
          <a:prstGeom prst="roundRect">
            <a:avLst>
              <a:gd name="adj" fmla="val 7902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DC59D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581142" cy="1669653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355134" y="2633858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165AB2-1671-403D-BED2-1E91590854DA}"/>
              </a:ext>
            </a:extLst>
          </p:cNvPr>
          <p:cNvSpPr/>
          <p:nvPr/>
        </p:nvSpPr>
        <p:spPr>
          <a:xfrm>
            <a:off x="2653691" y="1663329"/>
            <a:ext cx="4621752" cy="629297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2F258-AB30-43E7-9698-383208507A5F}"/>
              </a:ext>
            </a:extLst>
          </p:cNvPr>
          <p:cNvSpPr txBox="1"/>
          <p:nvPr/>
        </p:nvSpPr>
        <p:spPr>
          <a:xfrm>
            <a:off x="2653691" y="1824088"/>
            <a:ext cx="491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 Item1, Item2, Item3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B744-2A98-4F45-A486-7584977A654E}"/>
              </a:ext>
            </a:extLst>
          </p:cNvPr>
          <p:cNvSpPr txBox="1"/>
          <p:nvPr/>
        </p:nvSpPr>
        <p:spPr>
          <a:xfrm>
            <a:off x="1938078" y="2011779"/>
            <a:ext cx="86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5E315-9118-4DBE-8546-2965BE2DC611}"/>
              </a:ext>
            </a:extLst>
          </p:cNvPr>
          <p:cNvSpPr txBox="1"/>
          <p:nvPr/>
        </p:nvSpPr>
        <p:spPr>
          <a:xfrm>
            <a:off x="10305410" y="22926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6A422-328F-43B6-B4A7-2F6DBC1C9152}"/>
              </a:ext>
            </a:extLst>
          </p:cNvPr>
          <p:cNvSpPr txBox="1"/>
          <p:nvPr/>
        </p:nvSpPr>
        <p:spPr>
          <a:xfrm>
            <a:off x="10297304" y="309970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A156-FE11-451C-BE01-7AF884D124E5}"/>
              </a:ext>
            </a:extLst>
          </p:cNvPr>
          <p:cNvSpPr txBox="1"/>
          <p:nvPr/>
        </p:nvSpPr>
        <p:spPr>
          <a:xfrm>
            <a:off x="10305410" y="409665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1B8A-5625-4839-BE17-D2ED424089BD}"/>
              </a:ext>
            </a:extLst>
          </p:cNvPr>
          <p:cNvSpPr txBox="1"/>
          <p:nvPr/>
        </p:nvSpPr>
        <p:spPr>
          <a:xfrm>
            <a:off x="10334701" y="50101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1990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7528-AF21-4699-8DF2-6AC8650C6BEC}"/>
              </a:ext>
            </a:extLst>
          </p:cNvPr>
          <p:cNvSpPr txBox="1"/>
          <p:nvPr/>
        </p:nvSpPr>
        <p:spPr>
          <a:xfrm>
            <a:off x="10334701" y="5744533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FD510-3C44-4F1E-840D-2ACC447C9B60}"/>
              </a:ext>
            </a:extLst>
          </p:cNvPr>
          <p:cNvSpPr txBox="1"/>
          <p:nvPr/>
        </p:nvSpPr>
        <p:spPr>
          <a:xfrm>
            <a:off x="10320055" y="6098484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EB214-12BA-4042-9081-D2FA0E7478E4}"/>
              </a:ext>
            </a:extLst>
          </p:cNvPr>
          <p:cNvCxnSpPr/>
          <p:nvPr/>
        </p:nvCxnSpPr>
        <p:spPr>
          <a:xfrm>
            <a:off x="10876420" y="2146153"/>
            <a:ext cx="0" cy="4105118"/>
          </a:xfrm>
          <a:prstGeom prst="line">
            <a:avLst/>
          </a:prstGeom>
          <a:ln>
            <a:solidFill>
              <a:srgbClr val="704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846-A0EE-483E-8A18-B195F23DB049}"/>
              </a:ext>
            </a:extLst>
          </p:cNvPr>
          <p:cNvSpPr/>
          <p:nvPr/>
        </p:nvSpPr>
        <p:spPr>
          <a:xfrm>
            <a:off x="8776798" y="1328261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065674E-4F7D-47DC-A41E-618B0952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712" y="1373178"/>
            <a:ext cx="312623" cy="385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32757-0060-4CF7-9AFC-F0AB9F486F60}"/>
              </a:ext>
            </a:extLst>
          </p:cNvPr>
          <p:cNvSpPr txBox="1"/>
          <p:nvPr/>
        </p:nvSpPr>
        <p:spPr>
          <a:xfrm>
            <a:off x="9370786" y="1412236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A3E2E-33B2-4122-9B9D-CC9630627A5A}"/>
              </a:ext>
            </a:extLst>
          </p:cNvPr>
          <p:cNvGrpSpPr/>
          <p:nvPr/>
        </p:nvGrpSpPr>
        <p:grpSpPr>
          <a:xfrm>
            <a:off x="10578204" y="1469358"/>
            <a:ext cx="288000" cy="193532"/>
            <a:chOff x="11243388" y="228117"/>
            <a:chExt cx="288000" cy="1935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DF9DBE-7C35-428F-A77D-678E30562317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36C0F-DBAF-476B-A446-E1F09B29888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A467B2-8CF1-415A-A840-DE31039E7546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3283899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47629" y="3736092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47629" y="4188285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23935"/>
            <a:ext cx="7237047" cy="402298"/>
          </a:xfrm>
          <a:prstGeom prst="rect">
            <a:avLst/>
          </a:prstGeom>
          <a:solidFill>
            <a:srgbClr val="A7C0CD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03A99-2963-4A3B-8D46-F261A656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216" y="1648530"/>
            <a:ext cx="1235600" cy="125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441AE-C817-4C3C-BFCF-780F8191A88E}"/>
              </a:ext>
            </a:extLst>
          </p:cNvPr>
          <p:cNvSpPr txBox="1"/>
          <p:nvPr/>
        </p:nvSpPr>
        <p:spPr>
          <a:xfrm>
            <a:off x="3989754" y="2907686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Timerthing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2AE7F-A12A-4673-A416-685CCC018A7A}"/>
              </a:ext>
            </a:extLst>
          </p:cNvPr>
          <p:cNvSpPr/>
          <p:nvPr/>
        </p:nvSpPr>
        <p:spPr>
          <a:xfrm>
            <a:off x="39112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0A2B-3077-48F2-A773-BE4D616EA3B3}"/>
              </a:ext>
            </a:extLst>
          </p:cNvPr>
          <p:cNvSpPr txBox="1"/>
          <p:nvPr/>
        </p:nvSpPr>
        <p:spPr>
          <a:xfrm>
            <a:off x="5666154" y="2907686"/>
            <a:ext cx="107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Sailor’s Mate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8951B-2A0E-4815-A4C2-B3675EB2A31F}"/>
              </a:ext>
            </a:extLst>
          </p:cNvPr>
          <p:cNvSpPr/>
          <p:nvPr/>
        </p:nvSpPr>
        <p:spPr>
          <a:xfrm>
            <a:off x="55876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42E8CF-61C5-4C7C-B113-BA6FCC9D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62" y="1573170"/>
            <a:ext cx="847906" cy="1309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6746E1-4CB0-4946-B82D-38D97346B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275" y="1495809"/>
            <a:ext cx="159770" cy="1527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3F635-9683-402B-96EA-CC29306C9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718" y="1495810"/>
            <a:ext cx="159771" cy="174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4877A0-A11B-42A5-A0D7-ADE6B7E8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276" y="1495809"/>
            <a:ext cx="166656" cy="175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0A5754-EDEF-422C-BF46-7D6868BD7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720" y="1495809"/>
            <a:ext cx="304843" cy="181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0C6F9-DE33-46F0-9C44-97393A0D2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563" y="1515194"/>
            <a:ext cx="330455" cy="1843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55444" y="1049086"/>
            <a:ext cx="157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3302004"/>
            <a:ext cx="1535485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3259" y="3752028"/>
            <a:ext cx="174342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71930" y="4205621"/>
            <a:ext cx="1314719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Little Things</a:t>
            </a:r>
          </a:p>
        </p:txBody>
      </p:sp>
    </p:spTree>
    <p:extLst>
      <p:ext uri="{BB962C8B-B14F-4D97-AF65-F5344CB8AC3E}">
        <p14:creationId xmlns:p14="http://schemas.microsoft.com/office/powerpoint/2010/main" val="6082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1514744"/>
            <a:ext cx="7237047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64116" y="346647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64116" y="3926784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153284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4116" y="3482712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80602" y="3959750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2190821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940389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2135345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2199324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2190821"/>
            <a:ext cx="1173749" cy="7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5803832" y="1075261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7869164" y="107526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1768792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518360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1713316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1777295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1768792"/>
            <a:ext cx="1173749" cy="7600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3816883" y="1061922"/>
            <a:ext cx="1802379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3946442" y="107881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</p:spTree>
    <p:extLst>
      <p:ext uri="{BB962C8B-B14F-4D97-AF65-F5344CB8AC3E}">
        <p14:creationId xmlns:p14="http://schemas.microsoft.com/office/powerpoint/2010/main" val="325409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591</Words>
  <Application>Microsoft Office PowerPoint</Application>
  <PresentationFormat>Widescreen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PowerPoint Presentation</vt:lpstr>
      <vt:lpstr>PowerPoint Presentation</vt:lpstr>
      <vt:lpstr>PowerPoint Presentation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58</cp:revision>
  <dcterms:created xsi:type="dcterms:W3CDTF">2021-07-06T15:51:33Z</dcterms:created>
  <dcterms:modified xsi:type="dcterms:W3CDTF">2022-02-08T17:14:14Z</dcterms:modified>
</cp:coreProperties>
</file>